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4846638"/>
  <p:notesSz cx="9144000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27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1" d="100"/>
          <a:sy n="81" d="100"/>
        </p:scale>
        <p:origin x="76" y="116"/>
      </p:cViewPr>
      <p:guideLst>
        <p:guide orient="horz" pos="1527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160"/>
        <p:guide pos="288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0F69B892-406A-4E7C-B0A5-13B13A2BF5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021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180013" y="0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6300" y="514350"/>
            <a:ext cx="4851400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3257550"/>
            <a:ext cx="7315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180013" y="6513513"/>
            <a:ext cx="39624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EE04B056-C0D5-489F-A66C-385E863EC1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6946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8CC26B93-2AF7-4FFF-93E4-9DED4A21FE00}" type="slidenum">
              <a:rPr lang="zh-TW" altLang="en-US" sz="1200" smtClean="0"/>
              <a:pPr eaLnBrk="1" hangingPunct="1">
                <a:defRPr/>
              </a:pPr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522788"/>
            <a:ext cx="34290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25636622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411663"/>
            <a:ext cx="3216275" cy="334962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381500"/>
            <a:ext cx="3038475" cy="336550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5280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22"/>
            <a:ext cx="9142413" cy="4845516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523358"/>
            <a:ext cx="3581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522788"/>
            <a:ext cx="34290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1" r:id="rId1"/>
    <p:sldLayoutId id="2147483722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39143"/>
            <a:ext cx="9144000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步步追，步步隨，步步跟隨耶穌；</a:t>
            </a:r>
          </a:p>
          <a:p>
            <a:pPr algn="ctr" eaLnBrk="1" hangingPunct="1"/>
            <a:r>
              <a:rPr lang="en-US" altLang="zh-TW" sz="2800" dirty="0"/>
              <a:t>Step by step, step by step, I would walk with Jesus,</a:t>
            </a:r>
          </a:p>
          <a:p>
            <a:pPr algn="ctr" eaLnBrk="1" hangingPunct="1"/>
            <a:r>
              <a:rPr lang="zh-TW" altLang="en-US" dirty="0"/>
              <a:t>天天追，天天隨，天天行走窄路。</a:t>
            </a:r>
          </a:p>
          <a:p>
            <a:pPr algn="ctr" eaLnBrk="1" hangingPunct="1"/>
            <a:r>
              <a:rPr lang="en-US" altLang="zh-TW" sz="2800" dirty="0"/>
              <a:t>All the day, all the way,  keeping step with Jesus.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7055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PMingLiU" pitchFamily="18" charset="-120"/>
              </a:rPr>
              <a:t>H321</a:t>
            </a:r>
            <a:r>
              <a:rPr lang="en-US" altLang="zh-TW" sz="2800" dirty="0">
                <a:latin typeface="Arial Narrow" pitchFamily="34" charset="0"/>
                <a:ea typeface="PMingLiU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步步追</a:t>
            </a:r>
            <a:r>
              <a:rPr lang="zh-TW" altLang="en-US" sz="2600" b="1" dirty="0">
                <a:latin typeface="Arial Narrow" pitchFamily="34" charset="0"/>
                <a:ea typeface="PMingLiU" pitchFamily="18" charset="-120"/>
              </a:rPr>
              <a:t>，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步步隨</a:t>
            </a:r>
            <a:r>
              <a:rPr lang="zh-TW" altLang="en-US" sz="2600" i="1" dirty="0">
                <a:solidFill>
                  <a:schemeClr val="tx1"/>
                </a:solidFill>
                <a:latin typeface="Times New Roman" pitchFamily="18" charset="0"/>
                <a:ea typeface="PMingLiU" pitchFamily="18" charset="-120"/>
              </a:rPr>
              <a:t> </a:t>
            </a:r>
            <a:br>
              <a:rPr lang="zh-TW" altLang="en-US" sz="2600" b="1" dirty="0">
                <a:latin typeface="Arial Narrow" pitchFamily="34" charset="0"/>
                <a:ea typeface="PMingLiU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STEP BY STEP (1/1) </a:t>
            </a:r>
            <a:endParaRPr lang="en-US" altLang="zh-TW" sz="2000" dirty="0">
              <a:solidFill>
                <a:schemeClr val="tx1"/>
              </a:solidFill>
              <a:latin typeface="Arial Narrow" pitchFamily="34" charset="0"/>
              <a:ea typeface="標楷體" pitchFamily="65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2304</TotalTime>
  <Words>54</Words>
  <Application>Microsoft Office PowerPoint</Application>
  <PresentationFormat>Custom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宋体</vt:lpstr>
      <vt:lpstr>Microsoft JhengHei</vt:lpstr>
      <vt:lpstr>PMingLiU</vt:lpstr>
      <vt:lpstr>PMingLiU</vt:lpstr>
      <vt:lpstr>標楷體</vt:lpstr>
      <vt:lpstr>Arial</vt:lpstr>
      <vt:lpstr>Arial Narrow</vt:lpstr>
      <vt:lpstr>Times New Roman</vt:lpstr>
      <vt:lpstr>Wingdings</vt:lpstr>
      <vt:lpstr>cccta_hymn</vt:lpstr>
      <vt:lpstr>H321  步步追，步步隨  STEP BY STEP (1/1) 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121</cp:revision>
  <dcterms:created xsi:type="dcterms:W3CDTF">2001-04-19T19:07:54Z</dcterms:created>
  <dcterms:modified xsi:type="dcterms:W3CDTF">2017-08-05T17:21:09Z</dcterms:modified>
</cp:coreProperties>
</file>